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59" r:id="rId4"/>
    <p:sldId id="262" r:id="rId5"/>
    <p:sldId id="261" r:id="rId6"/>
    <p:sldId id="263" r:id="rId7"/>
    <p:sldId id="266" r:id="rId8"/>
    <p:sldId id="264" r:id="rId9"/>
    <p:sldId id="265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747" autoAdjust="0"/>
  </p:normalViewPr>
  <p:slideViewPr>
    <p:cSldViewPr>
      <p:cViewPr>
        <p:scale>
          <a:sx n="70" d="100"/>
          <a:sy n="70" d="100"/>
        </p:scale>
        <p:origin x="-1974" y="-1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258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FDD2B-5F3E-4BAA-8799-250E930C1A78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A6DE-F661-4CCC-907E-8C3B46FFE7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44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840EB-3B85-44A9-AB37-E1CBD018F808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D44F-18A8-46C3-8E60-05A8A5D6CF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7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0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1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8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8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7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722376" y="1820206"/>
            <a:ext cx="7772400" cy="18288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219200"/>
            <a:ext cx="7772400" cy="182880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660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itchFamily="34" charset="0"/>
                <a:cs typeface="Segoe UI" pitchFamily="34" charset="0"/>
              </a:rPr>
              <a:t>Adding a timeline</a:t>
            </a:r>
            <a:br>
              <a:rPr lang="en-US" sz="660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itchFamily="34" charset="0"/>
                <a:cs typeface="Segoe UI" pitchFamily="34" charset="0"/>
              </a:rPr>
            </a:br>
            <a:r>
              <a:rPr lang="en-US" sz="660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itchFamily="34" charset="0"/>
                <a:cs typeface="Segoe UI" pitchFamily="34" charset="0"/>
              </a:rPr>
              <a:t>to your web app</a:t>
            </a:r>
            <a:endParaRPr lang="en-US" sz="6000" cap="none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2376" y="3581400"/>
            <a:ext cx="7772400" cy="1066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 Wilson,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Owner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Volare Systems, Inc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More info…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21920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http://VolareSystems.com/blog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856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460534" cy="2819400"/>
          </a:xfr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5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melineJ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502" y="533400"/>
            <a:ext cx="7750898" cy="4715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3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699" y="304800"/>
            <a:ext cx="8402161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Add data to Google Spreadsheet template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9" y="888823"/>
            <a:ext cx="7871331" cy="42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668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pic>
        <p:nvPicPr>
          <p:cNvPr id="1026" name="Picture 2" descr="http://timeline.verite.co/gfx/tutorial/publish_to_web/publish_to_web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38224"/>
            <a:ext cx="35433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imeline.verite.co/gfx/tutorial/publish_to_web/publish_to_web_url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4325461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Publish and link spreadsheet</a:t>
            </a:r>
          </a:p>
        </p:txBody>
      </p:sp>
    </p:spTree>
    <p:extLst>
      <p:ext uri="{BB962C8B-B14F-4D97-AF65-F5344CB8AC3E}">
        <p14:creationId xmlns:p14="http://schemas.microsoft.com/office/powerpoint/2010/main" val="1971330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Paste the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iframe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133600"/>
            <a:ext cx="852328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455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91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Or, code it with JavaScript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07721"/>
            <a:ext cx="8382000" cy="441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451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Other details…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219200"/>
            <a:ext cx="8382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Works with modern browsers and IE8+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More than 20-30 items in your timeline will slow it down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Licensing is Mozilla Public License, v2.0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Open source with source code on GitHub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53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25295</TotalTime>
  <Words>100</Words>
  <Application>Microsoft Office PowerPoint</Application>
  <PresentationFormat>On-screen Show (4:3)</PresentationFormat>
  <Paragraphs>51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Adding a timeline to your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ASP.NET MVC</dc:title>
  <dc:creator>Darien Wilson</dc:creator>
  <cp:lastModifiedBy>Joe Wilson</cp:lastModifiedBy>
  <cp:revision>279</cp:revision>
  <dcterms:created xsi:type="dcterms:W3CDTF">2009-10-08T15:38:57Z</dcterms:created>
  <dcterms:modified xsi:type="dcterms:W3CDTF">2013-05-14T04:16:13Z</dcterms:modified>
</cp:coreProperties>
</file>